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EC7E-1E5B-47F7-92F2-4FD0801BA672}" type="datetimeFigureOut">
              <a:rPr lang="en-IE" smtClean="0"/>
              <a:t>30/04/2020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208-AFD0-42AE-9FC9-273295199A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EC7E-1E5B-47F7-92F2-4FD0801BA672}" type="datetimeFigureOut">
              <a:rPr lang="en-IE" smtClean="0"/>
              <a:t>30/04/2020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208-AFD0-42AE-9FC9-273295199A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EC7E-1E5B-47F7-92F2-4FD0801BA672}" type="datetimeFigureOut">
              <a:rPr lang="en-IE" smtClean="0"/>
              <a:t>30/04/2020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208-AFD0-42AE-9FC9-273295199A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EC7E-1E5B-47F7-92F2-4FD0801BA672}" type="datetimeFigureOut">
              <a:rPr lang="en-IE" smtClean="0"/>
              <a:t>30/04/2020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208-AFD0-42AE-9FC9-273295199A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EC7E-1E5B-47F7-92F2-4FD0801BA672}" type="datetimeFigureOut">
              <a:rPr lang="en-IE" smtClean="0"/>
              <a:t>30/04/2020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208-AFD0-42AE-9FC9-273295199A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EC7E-1E5B-47F7-92F2-4FD0801BA672}" type="datetimeFigureOut">
              <a:rPr lang="en-IE" smtClean="0"/>
              <a:t>30/04/2020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208-AFD0-42AE-9FC9-273295199A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EC7E-1E5B-47F7-92F2-4FD0801BA672}" type="datetimeFigureOut">
              <a:rPr lang="en-IE" smtClean="0"/>
              <a:t>30/04/2020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208-AFD0-42AE-9FC9-273295199A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EC7E-1E5B-47F7-92F2-4FD0801BA672}" type="datetimeFigureOut">
              <a:rPr lang="en-IE" smtClean="0"/>
              <a:t>30/04/2020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208-AFD0-42AE-9FC9-273295199A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EC7E-1E5B-47F7-92F2-4FD0801BA672}" type="datetimeFigureOut">
              <a:rPr lang="en-IE" smtClean="0"/>
              <a:t>30/04/2020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208-AFD0-42AE-9FC9-273295199A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EC7E-1E5B-47F7-92F2-4FD0801BA672}" type="datetimeFigureOut">
              <a:rPr lang="en-IE" smtClean="0"/>
              <a:t>30/04/2020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208-AFD0-42AE-9FC9-273295199A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EC7E-1E5B-47F7-92F2-4FD0801BA672}" type="datetimeFigureOut">
              <a:rPr lang="en-IE" smtClean="0"/>
              <a:t>30/04/2020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5B208-AFD0-42AE-9FC9-273295199A4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7EC7E-1E5B-47F7-92F2-4FD0801BA672}" type="datetimeFigureOut">
              <a:rPr lang="en-IE" smtClean="0"/>
              <a:t>30/04/2020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B208-AFD0-42AE-9FC9-273295199A44}" type="slidenum">
              <a:rPr lang="en-IE" smtClean="0"/>
              <a:t>‹#›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Anne Frank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7462" y="1986756"/>
            <a:ext cx="402907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Family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/>
              <a:t>Anne was born on the 12</a:t>
            </a:r>
            <a:r>
              <a:rPr lang="en-IE" baseline="30000" dirty="0"/>
              <a:t>th</a:t>
            </a:r>
            <a:r>
              <a:rPr lang="en-IE" dirty="0"/>
              <a:t> of June 1929 in Frankfurt, Germany.</a:t>
            </a:r>
          </a:p>
          <a:p>
            <a:pPr>
              <a:buNone/>
            </a:pPr>
            <a:endParaRPr lang="en-IE" dirty="0"/>
          </a:p>
          <a:p>
            <a:r>
              <a:rPr lang="en-IE" dirty="0"/>
              <a:t>Anne is just a nickname.  Her full name was </a:t>
            </a:r>
            <a:r>
              <a:rPr lang="en-IE" dirty="0" err="1"/>
              <a:t>Annelies</a:t>
            </a:r>
            <a:r>
              <a:rPr lang="en-IE" dirty="0"/>
              <a:t> Marie Frank.</a:t>
            </a:r>
          </a:p>
          <a:p>
            <a:pPr>
              <a:buNone/>
            </a:pPr>
            <a:endParaRPr lang="en-IE" dirty="0"/>
          </a:p>
          <a:p>
            <a:r>
              <a:rPr lang="en-IE" dirty="0"/>
              <a:t>Anne had a sister named Margot.  She was born on the 16</a:t>
            </a:r>
            <a:r>
              <a:rPr lang="en-IE" baseline="30000" dirty="0"/>
              <a:t>th</a:t>
            </a:r>
            <a:r>
              <a:rPr lang="en-IE" dirty="0"/>
              <a:t> of February 1926. </a:t>
            </a:r>
          </a:p>
          <a:p>
            <a:pPr>
              <a:buNone/>
            </a:pPr>
            <a:endParaRPr lang="en-IE" dirty="0"/>
          </a:p>
          <a:p>
            <a:r>
              <a:rPr lang="en-IE" dirty="0"/>
              <a:t>Margot was the more mature sister.  Even though Anne was intelligent, she often got distracted by talking to her friends during school.</a:t>
            </a:r>
          </a:p>
          <a:p>
            <a:pPr>
              <a:buNone/>
            </a:pPr>
            <a:endParaRPr lang="en-IE" dirty="0"/>
          </a:p>
          <a:p>
            <a:r>
              <a:rPr lang="en-IE" dirty="0"/>
              <a:t> Anne’s parents names were Otto and Edith Frank.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Anne’s Diary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E" dirty="0"/>
              <a:t>Anne received her diary as a gift for her 13</a:t>
            </a:r>
            <a:r>
              <a:rPr lang="en-IE" baseline="30000" dirty="0"/>
              <a:t>th</a:t>
            </a:r>
            <a:r>
              <a:rPr lang="en-IE" dirty="0"/>
              <a:t> birthday along with some other textbooks.</a:t>
            </a:r>
          </a:p>
          <a:p>
            <a:pPr>
              <a:buNone/>
            </a:pPr>
            <a:endParaRPr lang="en-IE" dirty="0"/>
          </a:p>
          <a:p>
            <a:r>
              <a:rPr lang="en-IE" dirty="0"/>
              <a:t>Anne wrote about the war and the other family that were living with them.  One of the people in the family, Peter Van </a:t>
            </a:r>
            <a:r>
              <a:rPr lang="en-IE" dirty="0" err="1"/>
              <a:t>Pel</a:t>
            </a:r>
            <a:r>
              <a:rPr lang="en-IE" dirty="0"/>
              <a:t>, was actually Anne’s boyfriend!</a:t>
            </a:r>
          </a:p>
          <a:p>
            <a:pPr>
              <a:buNone/>
            </a:pPr>
            <a:endParaRPr lang="en-IE" dirty="0"/>
          </a:p>
          <a:p>
            <a:r>
              <a:rPr lang="en-IE" dirty="0"/>
              <a:t>Anne always called her diary Kitty.  Some research says that Kitty was based on a real person, one of Anne’s pre-war friends  </a:t>
            </a:r>
          </a:p>
          <a:p>
            <a:pPr>
              <a:buNone/>
            </a:pPr>
            <a:endParaRPr lang="en-IE" dirty="0"/>
          </a:p>
          <a:p>
            <a:r>
              <a:rPr lang="en-IE" dirty="0"/>
              <a:t>Margot,  Anne’s older sister also wrote a diary.  The reason why it was never published is because it was never found.</a:t>
            </a:r>
          </a:p>
          <a:p>
            <a:pPr>
              <a:buNone/>
            </a:pPr>
            <a:endParaRPr lang="en-IE" dirty="0"/>
          </a:p>
          <a:p>
            <a:r>
              <a:rPr lang="en-IE" dirty="0"/>
              <a:t>Anne heard on the radio one day that people who are writing diaries in this troubling time must preserve them as this will be a piece of history.</a:t>
            </a:r>
          </a:p>
          <a:p>
            <a:pPr>
              <a:buNone/>
            </a:pPr>
            <a:r>
              <a:rPr lang="en-IE" dirty="0"/>
              <a:t> </a:t>
            </a:r>
          </a:p>
          <a:p>
            <a:r>
              <a:rPr lang="en-IE" dirty="0"/>
              <a:t>Anne’s diary was published in 1947 after she sadly passed away in 1945 in a concentration camp.  It was her Father’s idea to publish her diary.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The Frank Family go into hiding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E" dirty="0"/>
              <a:t>  Anne and her family went into hiding earlier than expected.  Anne’s parents were planning on going into hiding on the 6</a:t>
            </a:r>
            <a:r>
              <a:rPr lang="en-IE" baseline="30000" dirty="0"/>
              <a:t>th</a:t>
            </a:r>
            <a:r>
              <a:rPr lang="en-IE" dirty="0"/>
              <a:t> of July 1942.  That was until Margot received a call-up for a German concentration camp.  The Frank Family went into hiding in a secret annex behind Otto’s work place in Amsterdam.  He worked for a jam company.  Anne’s beloved cat, </a:t>
            </a:r>
            <a:r>
              <a:rPr lang="en-IE" dirty="0" err="1"/>
              <a:t>Moortje</a:t>
            </a:r>
            <a:r>
              <a:rPr lang="en-IE" dirty="0"/>
              <a:t> was sadly left behind.  The Frank’s also shared their secret annex with another Jewish family named Van </a:t>
            </a:r>
            <a:r>
              <a:rPr lang="en-IE" dirty="0" err="1"/>
              <a:t>Pels</a:t>
            </a:r>
            <a:r>
              <a:rPr lang="en-IE" dirty="0"/>
              <a:t> and a German dentist named Fritz </a:t>
            </a:r>
            <a:r>
              <a:rPr lang="en-IE" dirty="0" err="1"/>
              <a:t>Pfeffer</a:t>
            </a:r>
            <a:r>
              <a:rPr lang="en-IE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The Frank Family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E" dirty="0"/>
              <a:t>Margot is on the right and Anne is on the left next to her Mother Edith and then of course Otto is in the middle of his two daughters.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4188" b="24188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376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Anne Frank</vt:lpstr>
      <vt:lpstr>Family Facts</vt:lpstr>
      <vt:lpstr>Anne’s Diary</vt:lpstr>
      <vt:lpstr>The Frank Family go into hiding</vt:lpstr>
      <vt:lpstr>The Frank Family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 Frank</dc:title>
  <dc:creator>Sarah Wallace</dc:creator>
  <cp:lastModifiedBy> </cp:lastModifiedBy>
  <cp:revision>16</cp:revision>
  <dcterms:created xsi:type="dcterms:W3CDTF">2020-04-22T18:02:51Z</dcterms:created>
  <dcterms:modified xsi:type="dcterms:W3CDTF">2020-04-30T09:15:57Z</dcterms:modified>
</cp:coreProperties>
</file>